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7" r:id="rId3"/>
    <p:sldId id="266" r:id="rId4"/>
    <p:sldId id="265" r:id="rId5"/>
    <p:sldId id="256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4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iceflowsgame.c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eatureGraphi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1" y="1261685"/>
            <a:ext cx="7776267" cy="3797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409" y="3182251"/>
            <a:ext cx="5891739" cy="1619250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 </a:t>
            </a:r>
            <a:r>
              <a:rPr lang="en-US" dirty="0" smtClean="0"/>
              <a:t>3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Changing Ice</a:t>
            </a:r>
            <a:endParaRPr lang="en-US" dirty="0"/>
          </a:p>
        </p:txBody>
      </p:sp>
      <p:pic>
        <p:nvPicPr>
          <p:cNvPr id="5" name="Picture 4" descr="iceflows_final_cropp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4" y="3930931"/>
            <a:ext cx="2258568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Antarcti</a:t>
            </a:r>
            <a:r>
              <a:rPr lang="en-US" dirty="0" smtClean="0"/>
              <a:t>c temperature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5925" y="3086401"/>
            <a:ext cx="7301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the </a:t>
            </a:r>
            <a:r>
              <a:rPr lang="en-US" dirty="0" smtClean="0"/>
              <a:t>What Temperature is the Antarctic?” </a:t>
            </a:r>
            <a:r>
              <a:rPr lang="en-US" dirty="0"/>
              <a:t>activity sheet to explore </a:t>
            </a:r>
            <a:endParaRPr lang="en-US" dirty="0" smtClean="0"/>
          </a:p>
          <a:p>
            <a:r>
              <a:rPr lang="en-US" dirty="0" smtClean="0"/>
              <a:t>How cold it is in Antarctica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 level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rapezoid 4"/>
          <p:cNvSpPr/>
          <p:nvPr/>
        </p:nvSpPr>
        <p:spPr>
          <a:xfrm flipV="1">
            <a:off x="2339752" y="3789040"/>
            <a:ext cx="1656184" cy="1584176"/>
          </a:xfrm>
          <a:prstGeom prst="trapezoid">
            <a:avLst/>
          </a:prstGeom>
          <a:solidFill>
            <a:schemeClr val="bg2">
              <a:lumMod val="75000"/>
            </a:schemeClr>
          </a:solidFill>
          <a:ln w="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rapezoid 5"/>
          <p:cNvSpPr/>
          <p:nvPr/>
        </p:nvSpPr>
        <p:spPr>
          <a:xfrm flipV="1">
            <a:off x="2411760" y="4005064"/>
            <a:ext cx="1512168" cy="1368152"/>
          </a:xfrm>
          <a:prstGeom prst="trapezoid">
            <a:avLst/>
          </a:prstGeom>
          <a:solidFill>
            <a:schemeClr val="bg2">
              <a:lumMod val="75000"/>
            </a:schemeClr>
          </a:solidFill>
          <a:ln w="25400" cmpd="sng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rapezoid 7"/>
          <p:cNvSpPr/>
          <p:nvPr/>
        </p:nvSpPr>
        <p:spPr>
          <a:xfrm flipV="1">
            <a:off x="2267744" y="3501008"/>
            <a:ext cx="1800200" cy="1872208"/>
          </a:xfrm>
          <a:prstGeom prst="trapezoid">
            <a:avLst/>
          </a:prstGeom>
          <a:noFill/>
          <a:ln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47664" y="2924944"/>
            <a:ext cx="648072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19672" y="4005064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apezoid 15"/>
          <p:cNvSpPr/>
          <p:nvPr/>
        </p:nvSpPr>
        <p:spPr>
          <a:xfrm flipV="1">
            <a:off x="5148064" y="3789040"/>
            <a:ext cx="1656184" cy="1584176"/>
          </a:xfrm>
          <a:prstGeom prst="trapezoid">
            <a:avLst/>
          </a:prstGeom>
          <a:solidFill>
            <a:schemeClr val="bg2">
              <a:lumMod val="75000"/>
            </a:schemeClr>
          </a:solidFill>
          <a:ln w="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rapezoid 16"/>
          <p:cNvSpPr/>
          <p:nvPr/>
        </p:nvSpPr>
        <p:spPr>
          <a:xfrm flipV="1">
            <a:off x="5220072" y="4005064"/>
            <a:ext cx="1512168" cy="1368152"/>
          </a:xfrm>
          <a:prstGeom prst="trapezoid">
            <a:avLst/>
          </a:prstGeom>
          <a:solidFill>
            <a:schemeClr val="bg2">
              <a:lumMod val="75000"/>
            </a:schemeClr>
          </a:solidFill>
          <a:ln w="25400" cmpd="sng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rapezoid 17"/>
          <p:cNvSpPr/>
          <p:nvPr/>
        </p:nvSpPr>
        <p:spPr>
          <a:xfrm flipV="1">
            <a:off x="5076056" y="3501008"/>
            <a:ext cx="1800200" cy="1872208"/>
          </a:xfrm>
          <a:prstGeom prst="trapezoid">
            <a:avLst/>
          </a:prstGeom>
          <a:noFill/>
          <a:ln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580112" y="3717032"/>
            <a:ext cx="648072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835696" y="5589240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Glacier / terrestrial ice sheet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148064" y="558924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Sea ice / ice shelf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63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level impacts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5925" y="3086401"/>
            <a:ext cx="846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the </a:t>
            </a:r>
            <a:r>
              <a:rPr lang="en-US" dirty="0" err="1"/>
              <a:t>Flood.Firetree</a:t>
            </a:r>
            <a:r>
              <a:rPr lang="en-US" dirty="0"/>
              <a:t> activity sheet to explore what may happen as sea levels 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website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http://www.iceflowsgame.com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3922" y="477645"/>
            <a:ext cx="337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 Flows Game Teacher Resource </a:t>
            </a:r>
            <a:endParaRPr lang="en-US" dirty="0"/>
          </a:p>
        </p:txBody>
      </p:sp>
      <p:pic>
        <p:nvPicPr>
          <p:cNvPr id="5" name="Picture 4" descr="IceFlowsIconRound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26" y="5319223"/>
            <a:ext cx="1116573" cy="111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tooCh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99" y="1438902"/>
            <a:ext cx="3767545" cy="4907228"/>
          </a:xfrm>
          <a:prstGeom prst="rect">
            <a:avLst/>
          </a:prstGeom>
        </p:spPr>
      </p:pic>
      <p:pic>
        <p:nvPicPr>
          <p:cNvPr id="5" name="Picture 4" descr="EmperorCh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9" y="1488957"/>
            <a:ext cx="4085089" cy="4896784"/>
          </a:xfrm>
          <a:prstGeom prst="rect">
            <a:avLst/>
          </a:prstGeom>
        </p:spPr>
      </p:pic>
      <p:pic>
        <p:nvPicPr>
          <p:cNvPr id="6" name="Picture 5" descr="IceflowsTit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88" y="-121678"/>
            <a:ext cx="6430244" cy="156058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3962292" y="1874520"/>
            <a:ext cx="1262835" cy="1196340"/>
          </a:xfrm>
          <a:prstGeom prst="wedgeRectCallout">
            <a:avLst>
              <a:gd name="adj1" fmla="val -89621"/>
              <a:gd name="adj2" fmla="val -345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Thanks for playing!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72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463</TotalTime>
  <Words>61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Wingdings</vt:lpstr>
      <vt:lpstr>Expo</vt:lpstr>
      <vt:lpstr> Lesson 3: Changing Ice</vt:lpstr>
      <vt:lpstr>Antarctic temperature</vt:lpstr>
      <vt:lpstr>Sea level change</vt:lpstr>
      <vt:lpstr>Sea level impacts</vt:lpstr>
      <vt:lpstr>Game website http://www.iceflowsgame.com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Parkinson</dc:creator>
  <cp:lastModifiedBy>Le Brocq, Anne</cp:lastModifiedBy>
  <cp:revision>11</cp:revision>
  <dcterms:created xsi:type="dcterms:W3CDTF">2017-07-08T19:11:33Z</dcterms:created>
  <dcterms:modified xsi:type="dcterms:W3CDTF">2018-11-19T16:36:14Z</dcterms:modified>
</cp:coreProperties>
</file>